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>
      <p:cViewPr varScale="1">
        <p:scale>
          <a:sx n="91" d="100"/>
          <a:sy n="91" d="100"/>
        </p:scale>
        <p:origin x="13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2628-9DE3-212F-A72F-34E0C3F7E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7FBF4-6191-0B51-50FC-AFD59DA0E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BE915-34C4-F5F6-4B51-DB60768C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CBB6-D740-6AF7-91AE-09EB93E7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5517A-99C4-7A20-9265-9B7E8264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CFF3-4C67-0DA2-5C6C-320DD71A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CA157-9190-1877-4910-96364F85E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B3E9-9609-7961-8E83-8C20FE75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67E4-8917-90BE-60C8-0B6B9831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3E58C-B3D2-32D8-4807-0FFB06C4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ACFB4-CD0E-FA43-81F2-61ED9F7F5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7C6F4-3FD1-D21B-02E2-0833F75C0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7142E-6313-2DFF-D07B-ED7E88F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0DF4-17DB-116D-5909-56897B8F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E8F84-ADDC-C065-8FA6-29286660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4FC5-E3F5-7F10-2611-CC5E35D1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DA5-0E98-AD7D-C00B-F1389FF1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D9B80-D41F-5B9C-FC2E-4F57AC99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513B-91EC-A7D9-AF06-BDAB80C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6A15F-4A09-9C2C-6808-68F801D1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70AC-9106-CC89-24E4-157E44F0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4A581-D2BD-B7EE-C629-231BCDC3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E796-B8C1-D8EC-117B-4413C4C8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CF200-EFAD-0722-62D3-32F9143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548F3-05AE-1806-AF45-E626AE00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2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A5C8-7954-0119-224D-65966A44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A192-FF12-88E1-4FF3-39D712714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5B21E-CD74-920D-ABF1-9BEDAB49E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B2BB5-DEF6-BCAE-27C6-A87D5FD4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1DB35-328D-967D-37C1-72FB2215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23249-1604-A2F7-BAA8-6C2352C2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F465-DCC5-FF5C-73E5-628E7CA5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D9BFE-15CC-5530-AB41-6E7B2D82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9E3E5-EF2F-0286-22C1-59B703548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FAD95-E010-CBB9-C468-2AA9CE1E8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F51C0-39D3-A0FE-0BDD-7C2D31949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44357-3E7D-2008-87FA-335DF985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D29C2-5E8E-0CF2-7BC6-D8BDA735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5AD5-B1B8-E0DE-0B8A-D1445DCA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B471-0594-BF67-8C3D-0DCAE31F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2F390-5557-21FA-BFF7-0CF976A0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6B408-67B5-BE14-E301-E0119ACE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83F42-081A-A382-D7C1-54CDB5EF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F673C-CEC9-A652-AE9B-A8C6189F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E4256-9121-F9D4-A466-CB787B3A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F4E7E-C0BA-8882-92CE-81B915AC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222F-EE62-4D11-63C0-1905626A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CBFF-442D-7890-8BDA-5BDCD6B5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CF5C9-685E-CA3C-7B88-D53A34C5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91EA4-C862-B2E0-26AC-8A83D423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1B61-BECE-B9F3-9C31-EA1F5047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076C-5236-4F52-7851-E232F190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1D1C-E4AA-BAE5-2523-300A7D4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A806A-3B9B-7D1A-A4F1-A8B4386C7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14F9E-C29A-1939-933A-87394BAD6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FA8DF-4AC8-C201-E2F0-FC87A788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0B9EC-CFC2-3183-8F1A-8AA277AB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643A2-E62E-5F20-E442-E46AE9EA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2D0FE-58DF-53CE-A75A-3E5B565C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7AEB5-0603-FE89-A47C-DFC5E8971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BEBB-29B0-F41D-CC1D-92B085F2C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5BF33-61DD-954E-82E4-B5D7800DD93E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A6DE-484C-25A2-52E9-A38CA0BF7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B7D0F-9FFF-1458-6045-117B0E6B5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3DA6E-632D-154E-8406-0C595F24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181027-D82F-94EE-ADFF-6350451F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2" t="13321"/>
          <a:stretch>
            <a:fillRect/>
          </a:stretch>
        </p:blipFill>
        <p:spPr>
          <a:xfrm>
            <a:off x="0" y="0"/>
            <a:ext cx="12192000" cy="68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E3792D-BEB3-41E6-4006-1477BEB8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2" t="13031"/>
          <a:stretch>
            <a:fillRect/>
          </a:stretch>
        </p:blipFill>
        <p:spPr>
          <a:xfrm>
            <a:off x="0" y="0"/>
            <a:ext cx="12192000" cy="68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6576B8-FC0A-0450-774C-74B45EBF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9" t="13266"/>
          <a:stretch>
            <a:fillRect/>
          </a:stretch>
        </p:blipFill>
        <p:spPr>
          <a:xfrm>
            <a:off x="0" y="0"/>
            <a:ext cx="12192000" cy="68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8CDEF5-FB88-ADD5-D23B-2C133CCB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2742" r="1417"/>
          <a:stretch>
            <a:fillRect/>
          </a:stretch>
        </p:blipFill>
        <p:spPr>
          <a:xfrm>
            <a:off x="0" y="-1"/>
            <a:ext cx="12192000" cy="70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D2C759-3D13-758F-88BE-FC093DEB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9" t="13031" r="1056"/>
          <a:stretch>
            <a:fillRect/>
          </a:stretch>
        </p:blipFill>
        <p:spPr>
          <a:xfrm>
            <a:off x="0" y="-1"/>
            <a:ext cx="12191999" cy="69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6FAC18-4501-9782-959A-B5AB9C59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321" r="1417"/>
          <a:stretch>
            <a:fillRect/>
          </a:stretch>
        </p:blipFill>
        <p:spPr>
          <a:xfrm>
            <a:off x="0" y="0"/>
            <a:ext cx="12192000" cy="69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DE1DA9-95F6-E73E-6B86-F80653210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031"/>
          <a:stretch>
            <a:fillRect/>
          </a:stretch>
        </p:blipFill>
        <p:spPr>
          <a:xfrm>
            <a:off x="0" y="0"/>
            <a:ext cx="12192000" cy="68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211FFF-9BE2-405D-16B5-498B1E6C7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0" t="13321" r="875"/>
          <a:stretch>
            <a:fillRect/>
          </a:stretch>
        </p:blipFill>
        <p:spPr>
          <a:xfrm>
            <a:off x="0" y="0"/>
            <a:ext cx="12192000" cy="69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7E632E-F176-21B0-CE3D-1E6A4176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2" t="13321"/>
          <a:stretch>
            <a:fillRect/>
          </a:stretch>
        </p:blipFill>
        <p:spPr>
          <a:xfrm>
            <a:off x="0" y="0"/>
            <a:ext cx="12192000" cy="68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5C4EBF-FD1E-C781-8B32-48F53E01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0" t="13031" r="1599" b="959"/>
          <a:stretch>
            <a:fillRect/>
          </a:stretch>
        </p:blipFill>
        <p:spPr>
          <a:xfrm>
            <a:off x="0" y="0"/>
            <a:ext cx="12192000" cy="69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0AEEA3-6D4B-8644-C696-6FBB60E7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321"/>
          <a:stretch>
            <a:fillRect/>
          </a:stretch>
        </p:blipFill>
        <p:spPr>
          <a:xfrm>
            <a:off x="0" y="-1"/>
            <a:ext cx="12192000" cy="68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4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97E83E-1B78-7FA7-0F5C-FB79FE02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031" r="1236" b="1828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2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85C03A-6073-F246-C69A-909E5BB4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321"/>
          <a:stretch>
            <a:fillRect/>
          </a:stretch>
        </p:blipFill>
        <p:spPr>
          <a:xfrm>
            <a:off x="0" y="-1"/>
            <a:ext cx="12192000" cy="68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486CA55-1D7D-32EA-B01A-533A598E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2" t="13321"/>
          <a:stretch>
            <a:fillRect/>
          </a:stretch>
        </p:blipFill>
        <p:spPr>
          <a:xfrm>
            <a:off x="0" y="0"/>
            <a:ext cx="12192000" cy="68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176FDB-D3AC-95AA-ED7B-B4B06229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321"/>
          <a:stretch>
            <a:fillRect/>
          </a:stretch>
        </p:blipFill>
        <p:spPr>
          <a:xfrm>
            <a:off x="0" y="-1"/>
            <a:ext cx="12192000" cy="68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01047D2-46D7-5F2D-1CAE-43AC72D1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" t="13031" b="41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Genius Business College</dc:creator>
  <cp:lastModifiedBy>Genius Business College</cp:lastModifiedBy>
  <cp:revision>1</cp:revision>
  <dcterms:created xsi:type="dcterms:W3CDTF">2026-05-20T04:34:42Z</dcterms:created>
  <dcterms:modified xsi:type="dcterms:W3CDTF">2026-05-20T04:58:40Z</dcterms:modified>
</cp:coreProperties>
</file>